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5143500" cx="9144000"/>
  <p:notesSz cx="51435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7" roundtripDataSignature="AMtx7mgrZz1QCgEq114Vrc77v+V6QTCA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customschemas.google.com/relationships/presentationmetadata" Target="meta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" name="Google Shape;1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" name="Google Shape;2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" name="Google Shape;16;p1"/>
          <p:cNvPicPr preferRelativeResize="0"/>
          <p:nvPr/>
        </p:nvPicPr>
        <p:blipFill rotWithShape="1">
          <a:blip r:embed="rId3">
            <a:alphaModFix/>
          </a:blip>
          <a:srcRect b="1792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0" name="Google Shape;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6" name="Google Shape;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2" name="Google Shape;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25" y="0"/>
            <a:ext cx="90902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55025"/>
            <a:ext cx="9144000" cy="595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8" name="Google Shape;1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2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2" name="Google Shape;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"/>
            <a:ext cx="90783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2" name="Google Shape;142;p22"/>
          <p:cNvPicPr preferRelativeResize="0"/>
          <p:nvPr/>
        </p:nvPicPr>
        <p:blipFill rotWithShape="1">
          <a:blip r:embed="rId3">
            <a:alphaModFix/>
          </a:blip>
          <a:srcRect b="-5488" l="0" r="0" t="-7684"/>
          <a:stretch/>
        </p:blipFill>
        <p:spPr>
          <a:xfrm>
            <a:off x="-61975" y="-545325"/>
            <a:ext cx="9205975" cy="568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8" name="Google Shape;14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4" name="Google Shape;15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925"/>
            <a:ext cx="9144000" cy="539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0" name="Google Shape;16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6" name="Google Shape;16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2" name="Google Shape;17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8" name="Google Shape;17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4" name="Google Shape;18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790" y="-205134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8" name="Google Shape;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"/>
            <a:ext cx="9039626" cy="50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90" name="Google Shape;19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96" name="Google Shape;19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91440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4000" y="537175"/>
            <a:ext cx="9238001" cy="460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6" name="Google Shape;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2" name="Google Shape;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8" name="Google Shape;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22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4" name="Google Shape;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649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